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7" r:id="rId3"/>
    <p:sldId id="258" r:id="rId4"/>
    <p:sldId id="261" r:id="rId5"/>
    <p:sldId id="264" r:id="rId6"/>
    <p:sldId id="267" r:id="rId7"/>
    <p:sldId id="291" r:id="rId8"/>
    <p:sldId id="260" r:id="rId9"/>
    <p:sldId id="273" r:id="rId10"/>
    <p:sldId id="287" r:id="rId11"/>
    <p:sldId id="288" r:id="rId12"/>
    <p:sldId id="292" r:id="rId13"/>
    <p:sldId id="293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>
        <p:scale>
          <a:sx n="115" d="100"/>
          <a:sy n="11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0BFB2-9632-4C85-8849-BF3EEF4C2D7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37C9F-4158-4ACF-86EA-C834547D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5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0F0E6C-4B94-4AA7-98DA-851A0A75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F163F-64D0-4CB0-B485-A2AF31BE6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D24BC9-73B2-4723-B369-28C4E112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52C474-D98C-4D02-8ACB-E4333923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6C5C5A-1B1D-4135-8D48-63E8FCF8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2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F9471-120D-49CC-8700-9F12ED9E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E02B4A-2295-419B-AFD7-617EF594A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830D59-D942-469C-967A-F47B613A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BFCF0E-7E16-48F3-AFBB-581C259F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60C254-AF8A-4F5C-91CF-C76211E5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AD0560D-B08E-46B1-8B14-729313322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41D375-9607-4BB9-BB0D-05D720E48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DACEE-6DE5-42C3-AE41-2F327871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C10149-8F01-4536-A531-F79EE011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920F36-6A65-4894-8C49-110DF132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9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CB7EED-4204-499A-AEA7-F4046885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EC4D92-39B2-4B0F-899B-DF684B130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B7EED6-5CC8-4978-AF4C-F56C1A80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E539AA-EABD-4822-B737-F095BB38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4C42D4-E64D-47EC-873E-4F56A4A6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9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51D5C-EAA2-427E-90FC-53779C91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CCE81E-FC43-47F6-920E-C9E9BA33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B0A51A-D3A5-4231-9D23-6670C5B4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B487BE-6F54-4E6E-9877-FD55B81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FB20B2-0CF1-48A4-9863-F4EF1126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6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3BB02-EDB5-4CA0-A241-94007DAE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0D7368-760C-4BC3-9F41-A46FC867D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F3993E-C250-458D-8BBA-1611156C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9BE722-934C-4DFC-9A1A-6B236482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E6F34F-9488-4492-8DE5-E4A7E8D6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201BD0-1A10-4E78-B819-941BF254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AE75FA-D7E1-4EB5-B549-0EAAC960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4BD58D-A413-4F76-B260-E7608D64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13BCDF-A468-4CB9-83CA-5559A036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35C4912-3540-4B9B-B511-F68CDE7FB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2DAA9B8-45B3-4D8F-A304-35B479132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E185DE-09D0-4251-834A-2498C97A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DC2EA74-A944-4878-8C00-175B1DCD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D3810E4-3EEB-4107-802B-28620D27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6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28432E-E988-4AF2-A431-6CADFAAA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0FDDEE8-D7C1-47B2-A95F-D3E75A66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F6431C-135E-448A-9931-97CF4DA6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E54D44D-B245-40F7-AF0E-8E7720E9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1B0E1EB-7E96-4066-A827-798F1595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18F3BAA-0D54-461C-BE76-B2E45807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E495925-C1DD-46EA-BB4D-2955C53E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6E3799-4FE6-4DC7-958D-6AF108F6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74291D-F8AF-4912-A7B2-2CBA4CBA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C2C242-9EF6-4C7E-BE00-A71C2E60B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269F95-4921-44C7-9073-73021B46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72F44E-D48F-4932-BA04-06D1F6C2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215755-C982-41B5-8BE7-5F5973B4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4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01FD16-0139-4532-BFAE-6CE56025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F2B2043-DAFC-4F0C-970F-A50EFF35F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FF5B0AE-B640-4A5C-B48D-F2E4DB9F3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5B0B5C-5983-42B2-8CA4-054621BB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B92455-DA38-4EA4-B21D-C55186B2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34A1EF-D2D5-4431-B18C-9AFC6672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657D79-21A3-47F3-B105-6DEF95DF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C298A1-16D6-4E30-9099-F2A46F4D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C89D76-6E54-4E87-8930-EE31EF7DD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36C7-3655-4C43-8AA7-BD0EED74154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38564C-5B8B-4A42-AEE8-E4BC56A84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6EB98D-4322-41E1-904C-5E3E3534C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CB7E-3167-4904-9AB2-399BF2B4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061C61-615B-4D53-8513-15382AC4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5" y="304800"/>
            <a:ext cx="10130589" cy="5832107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ДОШКОЛЬНИКОВ </a:t>
            </a:r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ИСТОКАМ РУССКОЙ НАРОДНОЙ КУЛЬТУРЫ </a:t>
            </a:r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sz="20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ИЗОБРАЗИТЕЛЬНОЙ ДЕЯТЕЛЬНОСТИ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8507DA-5C40-425C-B661-D21FA59D8F53}"/>
              </a:ext>
            </a:extLst>
          </p:cNvPr>
          <p:cNvSpPr txBox="1"/>
          <p:nvPr/>
        </p:nvSpPr>
        <p:spPr>
          <a:xfrm rot="10800000" flipV="1">
            <a:off x="1010311" y="663233"/>
            <a:ext cx="1013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Нижневартовска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№4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«Сказка»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0C8293-DB7B-4269-AA86-507F4CD54419}"/>
              </a:ext>
            </a:extLst>
          </p:cNvPr>
          <p:cNvSpPr txBox="1"/>
          <p:nvPr/>
        </p:nvSpPr>
        <p:spPr>
          <a:xfrm>
            <a:off x="8224982" y="5305481"/>
            <a:ext cx="284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выполниа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Барсукова Е.А.</a:t>
            </a:r>
          </a:p>
        </p:txBody>
      </p:sp>
    </p:spTree>
    <p:extLst>
      <p:ext uri="{BB962C8B-B14F-4D97-AF65-F5344CB8AC3E}">
        <p14:creationId xmlns:p14="http://schemas.microsoft.com/office/powerpoint/2010/main" val="28878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7E19C10-E4F9-4AD6-979F-8D7D76DB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7" y="770383"/>
            <a:ext cx="4174987" cy="290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B4335D2-C82C-4E37-8A1E-2A57A32CE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920011"/>
            <a:ext cx="4367753" cy="285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BC53E46-24D7-4C3C-9C68-7A5F02727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69" y="3676787"/>
            <a:ext cx="4393276" cy="242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62204" y="920011"/>
            <a:ext cx="187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Филимоновский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петушок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49A96A-946B-468F-B65B-AF70B4A82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86" y="955021"/>
            <a:ext cx="3165677" cy="242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E5C1B88-D774-46F0-B613-55B2FAF6D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" y="888519"/>
            <a:ext cx="3252374" cy="249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CF86B7-43C9-4F38-AC0E-D1A6834A8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79" y="3595920"/>
            <a:ext cx="3280904" cy="246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00341D5-687E-4A21-BC89-0E5AF1665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75" y="3619612"/>
            <a:ext cx="3385900" cy="253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3B11DF-818A-4927-ABC8-4C51C1F5B5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83" y="1886990"/>
            <a:ext cx="3367692" cy="252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41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6433B7-32F9-4C0D-AE5C-CB7218E67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1" y="759312"/>
            <a:ext cx="3284184" cy="246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7A0A41-3D55-4148-83E8-B025AB58F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64" y="711988"/>
            <a:ext cx="3438229" cy="257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9FD0A8-B902-41AB-A00B-F87A079EC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0" y="3581620"/>
            <a:ext cx="3297501" cy="247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1523723-BA3E-4614-BBAD-B2460A5B6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33" y="1188929"/>
            <a:ext cx="3177744" cy="446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3E3BA08-C47C-451F-AAEE-0BFDF9C9F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0" y="3420685"/>
            <a:ext cx="3341718" cy="250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16A0E8-3EC5-420A-82BE-E20DBFA33710}"/>
              </a:ext>
            </a:extLst>
          </p:cNvPr>
          <p:cNvSpPr txBox="1"/>
          <p:nvPr/>
        </p:nvSpPr>
        <p:spPr>
          <a:xfrm flipH="1">
            <a:off x="4410749" y="304800"/>
            <a:ext cx="3199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Дымковская игрушка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7633" y="727493"/>
            <a:ext cx="302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Дымковская барышня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831428-6C5B-435B-865B-4EE7B9CBB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6" y="3343343"/>
            <a:ext cx="3341071" cy="250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85ADC0-045F-4F65-9A61-03037DA42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5" y="946073"/>
            <a:ext cx="3103644" cy="214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77BD1CC-23B4-4FE7-86DD-113025DE3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59" y="946074"/>
            <a:ext cx="2939060" cy="221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791E22-7AF3-46EC-ABC4-E5D733918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83" y="845627"/>
            <a:ext cx="3634067" cy="253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41" y="3382635"/>
            <a:ext cx="3341070" cy="242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50" y="3381074"/>
            <a:ext cx="3402278" cy="243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0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D71E9B-8DA9-41C2-9BAA-F8FD9F276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51" y="1437941"/>
            <a:ext cx="2999052" cy="190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D0D2B8-BE90-417E-9A1A-8947AE95B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66" y="1228468"/>
            <a:ext cx="3956267" cy="232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CF6C73-DB86-4409-A1EB-AC5638F71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39" y="3735487"/>
            <a:ext cx="4125728" cy="229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83C706-9FF4-43B0-A83E-2DFF81911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5" y="1604355"/>
            <a:ext cx="2832398" cy="190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497B60-0B46-4AC3-A242-C37E51485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85" y="3602483"/>
            <a:ext cx="4061041" cy="227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76056" y="720490"/>
            <a:ext cx="367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Рисование матрешки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4CE930-661A-4F29-B64C-5E5B597B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859" y="723206"/>
            <a:ext cx="9040969" cy="3771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9079F7-950D-4818-9EE6-B95309F5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94" y="1660292"/>
            <a:ext cx="4334813" cy="129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 народным традициям должно быть величайшее внимание, их надо изучать и воспринимать всей душой, их надо осваивать” А. Б. Салтыков.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5D6EA7-6C5E-486D-8D54-27CAEAEF0216}"/>
              </a:ext>
            </a:extLst>
          </p:cNvPr>
          <p:cNvSpPr txBox="1"/>
          <p:nvPr/>
        </p:nvSpPr>
        <p:spPr>
          <a:xfrm>
            <a:off x="922713" y="3429000"/>
            <a:ext cx="103160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 наша испокон веков славилась своими добрыми мастерами, людьми, которые создавали и создают своими руками сказочную красоту. Для того чтобы любить, необходимо все это видеть и знать. Народные промыслы - это история страны, города, семьи; нельзя забывать истоки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народных промыслов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труд народных мастеров. Сегодня исторические традиции занимают все меньше места в повседневной жизни семьи.</a:t>
            </a:r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5765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593" y="731520"/>
            <a:ext cx="100168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 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Знакомство с народными промыслами России, мастерством русских умельцев и русским фольклором, позволит почувствовать себя частью русского народа, ощутить гордость за свою страну, богатую славными традициями. 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приобщить дошкольников к истокам русской народной культуры средствами  изобразительной деятельности.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Изучение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народных промыслов России;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Обогатить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словарь, повышать выразительность речи;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Ориентироваться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различных видах росписи;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умение видеть красоту изделий прикладного творчества, формировать эстетический вкус;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Воспитывать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любовь и уважение к работам народных мастеров. 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Расширение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кругозора, знакомство с произведениями народных мастеров, с историей промыслов;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Пополнение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словарного запаса (традиция, обряд, промысел, ярмарка и др.);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Проявления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уважения к своим предкам, людям труда;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Развитие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эстетического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42860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CE2822-C4A1-4EA8-B107-48AA2846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806335"/>
            <a:ext cx="7876903" cy="4346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Рисование: Гжельская роспись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1767B1-6D96-417B-90C3-F8B4DA899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8" y="2135182"/>
            <a:ext cx="3250720" cy="207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884D09-554C-403E-80F5-C0917B396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93" y="1310339"/>
            <a:ext cx="3404339" cy="220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50248FB-CFA7-447F-9577-993CACE00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75" y="2076721"/>
            <a:ext cx="3153809" cy="213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ECF171-1414-4781-AD49-FF545AAFE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2" y="3707477"/>
            <a:ext cx="3972953" cy="228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AB67B5-B38E-4A4A-996B-023277F71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1392768"/>
            <a:ext cx="3289236" cy="209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4D0B72-A0D0-4CDB-A467-0CC670D2F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1" y="3754000"/>
            <a:ext cx="3181216" cy="209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A57FF5-9288-4289-B1EB-3F5F25511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5" y="3648154"/>
            <a:ext cx="2884863" cy="230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86DCC0-A3B6-4DE6-84C0-40B93B8ED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46" y="3649287"/>
            <a:ext cx="3015788" cy="230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F3B23DF-CCF9-435B-94BC-B00C9DFE61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99" y="1327901"/>
            <a:ext cx="1895619" cy="216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B19DEA2-73F0-4168-A1DD-14413D6D8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92768"/>
            <a:ext cx="3595244" cy="216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0029" y="662844"/>
            <a:ext cx="63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Рисование: Городецкая роспись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E0D504-D952-4A62-9D24-58985B7B7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9" y="3275213"/>
            <a:ext cx="3441367" cy="261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CA01DD-50DF-4C6B-9BA2-5A70DBD85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46" y="1145142"/>
            <a:ext cx="3443098" cy="273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2F0CEA-D490-4068-9D99-5FABD4A36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84" y="3167147"/>
            <a:ext cx="3701341" cy="277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83775" y="720410"/>
            <a:ext cx="609322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Хохломская роспись</a:t>
            </a:r>
          </a:p>
        </p:txBody>
      </p:sp>
    </p:spTree>
    <p:extLst>
      <p:ext uri="{BB962C8B-B14F-4D97-AF65-F5344CB8AC3E}">
        <p14:creationId xmlns:p14="http://schemas.microsoft.com/office/powerpoint/2010/main" val="2030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B73F06-D9EB-4855-97B0-05C7AE9EC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04" y="3483900"/>
            <a:ext cx="3816099" cy="250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E35052-40A9-4046-B52D-99903A3B2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4" y="853736"/>
            <a:ext cx="3941895" cy="241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CF5ADF6-AD05-433F-AE19-5A129F9EF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4" y="3504248"/>
            <a:ext cx="3775833" cy="248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B5075CE-FB86-4204-9C2B-FFF674DCF9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05" y="853736"/>
            <a:ext cx="3835785" cy="241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3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5F4668-2E79-4B45-96B4-36EDAAC16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10" y="1628100"/>
            <a:ext cx="3526190" cy="264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6A7504-73D0-4F8B-98D0-060A87E54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" y="1677978"/>
            <a:ext cx="3233651" cy="242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92E1000-A2CB-40AA-A748-7FD43632F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57" y="3319515"/>
            <a:ext cx="3607593" cy="270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95287" y="772318"/>
            <a:ext cx="600594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Полхово</a:t>
            </a:r>
            <a:r>
              <a:rPr lang="ru-RU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майданская</a:t>
            </a:r>
            <a:r>
              <a:rPr lang="ru-RU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роспись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ророспись</a:t>
            </a:r>
            <a:endParaRPr lang="ru-RU" sz="2400" b="1" i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100D94D-EDA2-4224-B5B0-10196D99A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95" y="1513222"/>
            <a:ext cx="3797970" cy="413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4E26A13-3B89-4E92-BA41-0B65F9DC9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77" y="1513222"/>
            <a:ext cx="5468071" cy="404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2625" y="818836"/>
            <a:ext cx="77807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Рисуем вологодское кружево</a:t>
            </a:r>
          </a:p>
        </p:txBody>
      </p:sp>
    </p:spTree>
    <p:extLst>
      <p:ext uri="{BB962C8B-B14F-4D97-AF65-F5344CB8AC3E}">
        <p14:creationId xmlns:p14="http://schemas.microsoft.com/office/powerpoint/2010/main" val="15595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208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ПРИОБЩЕНИЕ ДОШКОЛЬНИКОВ  К ИСТОКАМ РУССКОЙ НАРОДНОЙ КУЛЬТУРЫ  СРЕДСТВАМИ ИЗОБРАЗИТЕЛЬНОЙ ДЕЯТЕЛЬНОСТИ</vt:lpstr>
      <vt:lpstr>  Актуальность</vt:lpstr>
      <vt:lpstr>Презентация PowerPoint</vt:lpstr>
      <vt:lpstr>Рисование: Гжельская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НикитаКиберспорт</dc:creator>
  <cp:lastModifiedBy>Никита</cp:lastModifiedBy>
  <cp:revision>133</cp:revision>
  <dcterms:created xsi:type="dcterms:W3CDTF">2022-03-13T04:24:44Z</dcterms:created>
  <dcterms:modified xsi:type="dcterms:W3CDTF">2023-02-19T14:44:51Z</dcterms:modified>
</cp:coreProperties>
</file>